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32245300" cy="48704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A71830"/>
    <a:srgbClr val="95192D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25" d="100"/>
          <a:sy n="25" d="100"/>
        </p:scale>
        <p:origin x="1890" y="3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70538" y="0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t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6269275"/>
            <a:ext cx="139747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defTabSz="4624388">
              <a:defRPr sz="6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70538" y="46269275"/>
            <a:ext cx="13974762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2530" tIns="231263" rIns="462530" bIns="231263" numCol="1" anchor="b" anchorCtr="0" compatLnSpc="1">
            <a:prstTxWarp prst="textNoShape">
              <a:avLst/>
            </a:prstTxWarp>
          </a:bodyPr>
          <a:lstStyle>
            <a:lvl1pPr algn="r" defTabSz="4624388">
              <a:defRPr sz="6000"/>
            </a:lvl1pPr>
          </a:lstStyle>
          <a:p>
            <a:pPr>
              <a:defRPr/>
            </a:pPr>
            <a:fld id="{B8B3CFD6-5F8B-4498-AEEF-4A7AE67F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2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123" y="10226675"/>
            <a:ext cx="37306956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4245" y="18653125"/>
            <a:ext cx="30722711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B6357-F20F-43D2-9DCA-AC2B658AB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DE47-337B-4038-ABF4-59D8DCBF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044" y="2925764"/>
            <a:ext cx="9326034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2123" y="2925764"/>
            <a:ext cx="27845455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24C8D-EC12-4379-A815-9D1550921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4E07-7810-4A3A-A4C4-60D252C37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439"/>
            <a:ext cx="37306956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538"/>
            <a:ext cx="37306956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B68B5-F073-441E-94A2-31623548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2123" y="9509126"/>
            <a:ext cx="18585744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334" y="9509126"/>
            <a:ext cx="18585745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978E-4FA4-4F63-868C-F7D986965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9" y="1317625"/>
            <a:ext cx="39502644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278" y="7369176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278" y="10439401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5556" y="7369176"/>
            <a:ext cx="1940136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5556" y="10439401"/>
            <a:ext cx="1940136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0B1B-CC1E-4323-9E17-D3BE584E2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02C7A-B6E2-41B6-8346-8EE444387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6858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685800" y="457200"/>
            <a:ext cx="42519600" cy="4572000"/>
          </a:xfrm>
          <a:prstGeom prst="rect">
            <a:avLst/>
          </a:prstGeom>
          <a:solidFill>
            <a:schemeClr val="bg1"/>
          </a:solidFill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0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762000" y="533400"/>
            <a:ext cx="6791092" cy="4419600"/>
          </a:xfrm>
          <a:prstGeom prst="rect">
            <a:avLst/>
          </a:prstGeom>
        </p:spPr>
      </p:pic>
      <p:pic>
        <p:nvPicPr>
          <p:cNvPr id="12" name="Picture 11" descr="MSUM_Signature_Vert_Color.png"/>
          <p:cNvPicPr>
            <a:picLocks noChangeAspect="1"/>
          </p:cNvPicPr>
          <p:nvPr userDrawn="1"/>
        </p:nvPicPr>
        <p:blipFill>
          <a:blip r:embed="rId2" cstate="print"/>
          <a:srcRect l="11375" t="9065" r="8999" b="16606"/>
          <a:stretch>
            <a:fillRect/>
          </a:stretch>
        </p:blipFill>
        <p:spPr>
          <a:xfrm>
            <a:off x="36338108" y="533400"/>
            <a:ext cx="6791092" cy="4419600"/>
          </a:xfrm>
          <a:prstGeom prst="rect">
            <a:avLst/>
          </a:prstGeom>
        </p:spPr>
      </p:pic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294894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087600" y="5257800"/>
            <a:ext cx="13716000" cy="26974800"/>
          </a:xfrm>
          <a:prstGeom prst="rect">
            <a:avLst/>
          </a:prstGeom>
          <a:solidFill>
            <a:schemeClr val="bg1">
              <a:alpha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278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523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278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77DB-811D-4D4B-A437-B6F5F13A2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3545" y="23042564"/>
            <a:ext cx="26334156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3545" y="2941639"/>
            <a:ext cx="26334156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3545" y="25763539"/>
            <a:ext cx="26334156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3DD7-2FA8-4C7E-B189-5FBAFF32B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95192D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2123" y="2925763"/>
            <a:ext cx="3730695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2123" y="9509126"/>
            <a:ext cx="37306956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2123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879" y="29992639"/>
            <a:ext cx="13899444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ctr">
              <a:defRPr sz="7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5078" y="29992639"/>
            <a:ext cx="9144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1161" tIns="245580" rIns="491161" bIns="245580" numCol="1" anchor="t" anchorCtr="0" compatLnSpc="1">
            <a:prstTxWarp prst="textNoShape">
              <a:avLst/>
            </a:prstTxWarp>
          </a:bodyPr>
          <a:lstStyle>
            <a:lvl1pPr algn="r">
              <a:defRPr sz="7500"/>
            </a:lvl1pPr>
          </a:lstStyle>
          <a:p>
            <a:pPr>
              <a:defRPr/>
            </a:pPr>
            <a:fld id="{6D529940-573F-4198-ABEC-FC7DDCE84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2pPr>
      <a:lvl3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3pPr>
      <a:lvl4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4pPr>
      <a:lvl5pPr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5pPr>
      <a:lvl6pPr marL="4572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6pPr>
      <a:lvl7pPr marL="9144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7pPr>
      <a:lvl8pPr marL="13716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8pPr>
      <a:lvl9pPr marL="1828800" algn="ctr" defTabSz="4911725" rtl="0" eaLnBrk="0" fontAlgn="base" hangingPunct="0">
        <a:spcBef>
          <a:spcPct val="0"/>
        </a:spcBef>
        <a:spcAft>
          <a:spcPct val="0"/>
        </a:spcAft>
        <a:defRPr sz="23600">
          <a:solidFill>
            <a:schemeClr val="tx2"/>
          </a:solidFill>
          <a:latin typeface="Times New Roman" charset="0"/>
        </a:defRPr>
      </a:lvl9pPr>
    </p:titleStyle>
    <p:bodyStyle>
      <a:lvl1pPr marL="1841500" indent="-1841500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7200">
          <a:solidFill>
            <a:schemeClr val="tx1"/>
          </a:solidFill>
          <a:latin typeface="+mn-lt"/>
          <a:ea typeface="+mn-ea"/>
          <a:cs typeface="+mn-cs"/>
        </a:defRPr>
      </a:lvl1pPr>
      <a:lvl2pPr marL="3990975" indent="-1535113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5000">
          <a:solidFill>
            <a:schemeClr val="tx1"/>
          </a:solidFill>
          <a:latin typeface="+mn-lt"/>
        </a:defRPr>
      </a:lvl2pPr>
      <a:lvl3pPr marL="6138863" indent="-1227138" algn="l" defTabSz="4911725" rtl="0" eaLnBrk="0" fontAlgn="base" hangingPunct="0">
        <a:spcBef>
          <a:spcPct val="20000"/>
        </a:spcBef>
        <a:spcAft>
          <a:spcPct val="0"/>
        </a:spcAft>
        <a:buChar char="•"/>
        <a:defRPr sz="12900">
          <a:solidFill>
            <a:schemeClr val="tx1"/>
          </a:solidFill>
          <a:latin typeface="+mn-lt"/>
        </a:defRPr>
      </a:lvl3pPr>
      <a:lvl4pPr marL="8594725" indent="-1227138" algn="l" defTabSz="4911725" rtl="0" eaLnBrk="0" fontAlgn="base" hangingPunct="0">
        <a:spcBef>
          <a:spcPct val="20000"/>
        </a:spcBef>
        <a:spcAft>
          <a:spcPct val="0"/>
        </a:spcAft>
        <a:buChar char="–"/>
        <a:defRPr sz="10700">
          <a:solidFill>
            <a:schemeClr val="tx1"/>
          </a:solidFill>
          <a:latin typeface="+mn-lt"/>
        </a:defRPr>
      </a:lvl4pPr>
      <a:lvl5pPr marL="110505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5pPr>
      <a:lvl6pPr marL="115077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6pPr>
      <a:lvl7pPr marL="119649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7pPr>
      <a:lvl8pPr marL="124221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8pPr>
      <a:lvl9pPr marL="12879388" indent="-1227138" algn="l" defTabSz="4911725" rtl="0" eaLnBrk="0" fontAlgn="base" hangingPunct="0">
        <a:spcBef>
          <a:spcPct val="20000"/>
        </a:spcBef>
        <a:spcAft>
          <a:spcPct val="0"/>
        </a:spcAft>
        <a:buChar char="»"/>
        <a:defRPr sz="10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71830">
                <a:alpha val="89804"/>
              </a:srgbClr>
            </a:gs>
            <a:gs pos="100000">
              <a:srgbClr val="FFFF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705600" y="609600"/>
            <a:ext cx="30708600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9600" b="1" dirty="0"/>
              <a:t>Main title:</a:t>
            </a:r>
          </a:p>
          <a:p>
            <a:pPr algn="ctr">
              <a:spcBef>
                <a:spcPts val="600"/>
              </a:spcBef>
            </a:pPr>
            <a:r>
              <a:rPr lang="en-US" sz="7200" b="1" dirty="0"/>
              <a:t>subtitle</a:t>
            </a:r>
          </a:p>
          <a:p>
            <a:pPr algn="ctr">
              <a:spcBef>
                <a:spcPts val="600"/>
              </a:spcBef>
            </a:pPr>
            <a:r>
              <a:rPr lang="en-US" sz="4800" dirty="0"/>
              <a:t>Author, Author</a:t>
            </a:r>
          </a:p>
          <a:p>
            <a:pPr algn="ctr">
              <a:spcBef>
                <a:spcPts val="600"/>
              </a:spcBef>
            </a:pPr>
            <a:r>
              <a:rPr lang="en-US" sz="4800" i="1" dirty="0"/>
              <a:t>Department, Minnesota State University Moorhead, 1104 7th Avenue South, Moorhead, MN  56563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1016000" y="5562601"/>
            <a:ext cx="1308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i="1" dirty="0"/>
              <a:t>Section Title: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Body text</a:t>
            </a:r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1219200" y="10027555"/>
            <a:ext cx="1300056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3644DD3A-1591-1AEC-B2B7-C6A3EA5BF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42600" y="28727400"/>
            <a:ext cx="5373111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800" b="1" i="1" dirty="0"/>
              <a:t>Evaluate this poster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Presentation ID: FILL THIS IN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Scan the QR Code or go to: </a:t>
            </a:r>
          </a:p>
          <a:p>
            <a:pPr algn="just">
              <a:spcBef>
                <a:spcPct val="50000"/>
              </a:spcBef>
            </a:pPr>
            <a:r>
              <a:rPr lang="en-US" dirty="0"/>
              <a:t>https://bit.ly/sac2025-eval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F20660-A67C-7348-AC31-5E7C168619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309800" y="29565601"/>
            <a:ext cx="2492990" cy="2492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EBEB09-92C3-7C58-4736-E5E23BD0601F}"/>
              </a:ext>
            </a:extLst>
          </p:cNvPr>
          <p:cNvSpPr txBox="1"/>
          <p:nvPr/>
        </p:nvSpPr>
        <p:spPr>
          <a:xfrm>
            <a:off x="16383000" y="11734800"/>
            <a:ext cx="10820400" cy="1782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Instructions:</a:t>
            </a:r>
          </a:p>
          <a:p>
            <a:endParaRPr lang="en-US" sz="96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Fill in your presentation ID in the bottom right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Put content in each of the three panels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Feel free to change the layout to 2 panels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9600" dirty="0"/>
              <a:t>Delete these instructions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83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Jeffrey Bodwin</dc:creator>
  <cp:lastModifiedBy>Stegmaier, Amanda J</cp:lastModifiedBy>
  <cp:revision>109</cp:revision>
  <dcterms:created xsi:type="dcterms:W3CDTF">2008-02-25T01:30:43Z</dcterms:created>
  <dcterms:modified xsi:type="dcterms:W3CDTF">2024-10-29T13:40:21Z</dcterms:modified>
</cp:coreProperties>
</file>