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71830"/>
    <a:srgbClr val="95192D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25" d="100"/>
          <a:sy n="25" d="100"/>
        </p:scale>
        <p:origin x="1890" y="3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05600" y="609600"/>
            <a:ext cx="3070860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9600" b="1" dirty="0"/>
              <a:t>Main title:</a:t>
            </a:r>
          </a:p>
          <a:p>
            <a:pPr algn="ctr">
              <a:spcBef>
                <a:spcPts val="600"/>
              </a:spcBef>
            </a:pPr>
            <a:r>
              <a:rPr lang="en-US" sz="7200" b="1" dirty="0"/>
              <a:t>subtitle</a:t>
            </a:r>
          </a:p>
          <a:p>
            <a:pPr algn="ctr">
              <a:spcBef>
                <a:spcPts val="600"/>
              </a:spcBef>
            </a:pPr>
            <a:r>
              <a:rPr lang="en-US" sz="4800" dirty="0"/>
              <a:t>Author, Author, Author</a:t>
            </a:r>
          </a:p>
          <a:p>
            <a:pPr algn="ctr">
              <a:spcBef>
                <a:spcPts val="600"/>
              </a:spcBef>
            </a:pPr>
            <a:r>
              <a:rPr lang="en-US" sz="4800" i="1" dirty="0"/>
              <a:t>Department, Minnesota State University Moorhead, 1104 7th Avenue South, Moorhead, MN  56563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016000" y="5562601"/>
            <a:ext cx="1308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i="1" dirty="0"/>
              <a:t>Section Title: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Body text</a:t>
            </a: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1219200" y="10027555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FE7551BD-44E7-3E4A-80D2-590EE5D8D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2600" y="28727400"/>
            <a:ext cx="5373111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i="1" dirty="0"/>
              <a:t>Evaluate this poster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Presentation ID: FILL THIS IN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Scan the QR Code or go to: </a:t>
            </a:r>
          </a:p>
          <a:p>
            <a:pPr algn="just">
              <a:spcBef>
                <a:spcPct val="50000"/>
              </a:spcBef>
            </a:pPr>
            <a:r>
              <a:rPr lang="en-US"/>
              <a:t>https://bit.ly/sac2025-eval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378E5D-E021-B7F0-8DCE-814C610919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309800" y="29565601"/>
            <a:ext cx="2492990" cy="2492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4E3725-F9CD-512C-655F-C9502BAA0293}"/>
              </a:ext>
            </a:extLst>
          </p:cNvPr>
          <p:cNvSpPr txBox="1"/>
          <p:nvPr/>
        </p:nvSpPr>
        <p:spPr>
          <a:xfrm>
            <a:off x="16383000" y="11734800"/>
            <a:ext cx="10820400" cy="1782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Instructions:</a:t>
            </a:r>
          </a:p>
          <a:p>
            <a:endParaRPr lang="en-US" sz="96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Fill in your presentation ID in the bottom right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Put content in each of the three panels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Feel free to change the layout to 2 panels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Delete these instructions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85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Stegmaier, Amanda J</cp:lastModifiedBy>
  <cp:revision>112</cp:revision>
  <dcterms:created xsi:type="dcterms:W3CDTF">2008-02-25T01:30:43Z</dcterms:created>
  <dcterms:modified xsi:type="dcterms:W3CDTF">2024-10-29T13:40:53Z</dcterms:modified>
</cp:coreProperties>
</file>