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67" r:id="rId2"/>
    <p:sldId id="266" r:id="rId3"/>
    <p:sldId id="26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94" autoAdjust="0"/>
  </p:normalViewPr>
  <p:slideViewPr>
    <p:cSldViewPr snapToGrid="0" snapToObjects="1">
      <p:cViewPr varScale="1">
        <p:scale>
          <a:sx n="73" d="100"/>
          <a:sy n="73" d="100"/>
        </p:scale>
        <p:origin x="147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26" d="100"/>
          <a:sy n="126" d="100"/>
        </p:scale>
        <p:origin x="-4360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C2719-43FE-644A-B626-6753B45FA92B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FC8EE-C86E-AF45-BC7E-F39CAB2972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63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130425"/>
            <a:ext cx="70866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9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3/6/2025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12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527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020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1159" y="4406900"/>
            <a:ext cx="707355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159" y="2906713"/>
            <a:ext cx="707355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398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1159" y="1600200"/>
            <a:ext cx="3401717" cy="41447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250" y="1600200"/>
            <a:ext cx="3561549" cy="41447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82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159" y="1535113"/>
            <a:ext cx="341683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21159" y="2174875"/>
            <a:ext cx="3416835" cy="35851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929" y="1535113"/>
            <a:ext cx="353887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929" y="2174875"/>
            <a:ext cx="3538871" cy="35851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30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50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824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7240" y="273050"/>
            <a:ext cx="256654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296" y="273051"/>
            <a:ext cx="4574504" cy="5381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7240" y="1435100"/>
            <a:ext cx="2566548" cy="42191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958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700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52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21160" y="274638"/>
            <a:ext cx="726563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160" y="1600201"/>
            <a:ext cx="7265640" cy="4106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21160" y="6005484"/>
            <a:ext cx="1169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E57AE-AC13-8E4F-8676-A94BACF8331E}" type="datetimeFigureOut">
              <a:rPr lang="en-US" smtClean="0"/>
              <a:pPr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81848" y="6005484"/>
            <a:ext cx="1844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6030" y="6011325"/>
            <a:ext cx="870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284F5-A660-814B-AF99-F125251820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273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4883" y="838201"/>
            <a:ext cx="7290915" cy="276225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00451"/>
            <a:ext cx="6400800" cy="2038349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 </a:t>
            </a:r>
          </a:p>
          <a:p>
            <a:pPr algn="r">
              <a:spcBef>
                <a:spcPts val="0"/>
              </a:spcBef>
            </a:pPr>
            <a:endParaRPr lang="es-MX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ts val="0"/>
              </a:spcBef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770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429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Evaluate this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1160" y="1148260"/>
            <a:ext cx="7449571" cy="5094889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dirty="0"/>
              <a:t>Presentation ID: FILL THIS IN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Scan this QR code</a:t>
            </a:r>
          </a:p>
          <a:p>
            <a:pPr marL="0" indent="0">
              <a:spcAft>
                <a:spcPts val="600"/>
              </a:spcAft>
              <a:buNone/>
            </a:pPr>
            <a:endParaRPr lang="en-US" dirty="0"/>
          </a:p>
          <a:p>
            <a:pPr marL="0" indent="0">
              <a:spcAft>
                <a:spcPts val="600"/>
              </a:spcAft>
              <a:buNone/>
            </a:pPr>
            <a:endParaRPr lang="en-US" dirty="0"/>
          </a:p>
          <a:p>
            <a:pPr marL="0" indent="0">
              <a:spcAft>
                <a:spcPts val="600"/>
              </a:spcAft>
              <a:buNone/>
            </a:pPr>
            <a:endParaRPr lang="en-US" dirty="0"/>
          </a:p>
          <a:p>
            <a:pPr marL="0" indent="0">
              <a:spcAft>
                <a:spcPts val="600"/>
              </a:spcAft>
              <a:buNone/>
            </a:pPr>
            <a:endParaRPr lang="en-US" dirty="0"/>
          </a:p>
          <a:p>
            <a:pPr marL="0" indent="0">
              <a:spcAft>
                <a:spcPts val="600"/>
              </a:spcAft>
              <a:buNone/>
            </a:pPr>
            <a:endParaRPr lang="en-US" dirty="0"/>
          </a:p>
          <a:p>
            <a:pPr marL="0" indent="0">
              <a:spcAft>
                <a:spcPts val="600"/>
              </a:spcAft>
              <a:buNone/>
            </a:pPr>
            <a:endParaRPr lang="en-US" dirty="0"/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Or go here: https://</a:t>
            </a:r>
            <a:r>
              <a:rPr lang="en-US" dirty="0" err="1"/>
              <a:t>bit.ly</a:t>
            </a:r>
            <a:r>
              <a:rPr lang="en-US" dirty="0"/>
              <a:t>/sac2024-eval</a:t>
            </a:r>
          </a:p>
        </p:txBody>
      </p:sp>
      <p:pic>
        <p:nvPicPr>
          <p:cNvPr id="4" name="Picture 3" descr="A qr code with a logo&#10;&#10;AI-generated content may be incorrect.">
            <a:extLst>
              <a:ext uri="{FF2B5EF4-FFF2-40B4-BE49-F238E27FC236}">
                <a16:creationId xmlns:a16="http://schemas.microsoft.com/office/drawing/2014/main" id="{DB54B0F7-B0AA-C3B1-E2FA-97FE95746D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25812" y="2584206"/>
            <a:ext cx="2492375" cy="249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814269"/>
      </p:ext>
    </p:extLst>
  </p:cSld>
  <p:clrMapOvr>
    <a:masterClrMapping/>
  </p:clrMapOvr>
</p:sld>
</file>

<file path=ppt/theme/theme1.xml><?xml version="1.0" encoding="utf-8"?>
<a:theme xmlns:a="http://schemas.openxmlformats.org/drawingml/2006/main" name="MSUM_PowerPoint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MSUM_PowerPoint_01</Template>
  <TotalTime>991</TotalTime>
  <Words>26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MSUM_PowerPoint_01</vt:lpstr>
      <vt:lpstr>Title </vt:lpstr>
      <vt:lpstr>PowerPoint Presentation</vt:lpstr>
      <vt:lpstr>Evaluate this presentation</vt:lpstr>
    </vt:vector>
  </TitlesOfParts>
  <Company>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stegmaie</dc:creator>
  <cp:lastModifiedBy>Stegmaier, Amanda J</cp:lastModifiedBy>
  <cp:revision>117</cp:revision>
  <cp:lastPrinted>2022-04-05T00:11:35Z</cp:lastPrinted>
  <dcterms:created xsi:type="dcterms:W3CDTF">2012-12-10T20:04:04Z</dcterms:created>
  <dcterms:modified xsi:type="dcterms:W3CDTF">2025-03-06T22:15:41Z</dcterms:modified>
</cp:coreProperties>
</file>